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386800" cy="30279975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B"/>
    <a:srgbClr val="3333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8" autoAdjust="0"/>
    <p:restoredTop sz="87266" autoAdjust="0"/>
  </p:normalViewPr>
  <p:slideViewPr>
    <p:cSldViewPr snapToGrid="0">
      <p:cViewPr varScale="1">
        <p:scale>
          <a:sx n="22" d="100"/>
          <a:sy n="22" d="100"/>
        </p:scale>
        <p:origin x="3270" y="114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C22A7-CE15-428B-9092-BBE1749EECF1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46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F93F7-5882-41E3-9E48-955447D6C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7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F93F7-5882-41E3-9E48-955447D6C7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0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D1CE-E624-4143-9D60-3054802FBE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2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269F0-165B-46EC-9202-D13978D77D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99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281F-8B35-4414-9B06-21224231D9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7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DBE03-76D9-4AE0-88BE-F691C3C204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098B7-C872-4B25-8DD7-2399B6E835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975" y="7064375"/>
            <a:ext cx="9547225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9600" y="7064375"/>
            <a:ext cx="9547225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A3276-F0FE-4BCC-AFF9-B8BC25E1CE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3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CF20-B7F6-4753-98FE-9E2A085106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1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BF3DA-8D3B-41E7-BE1A-3FB96480BE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0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1834-FF69-4C71-A192-8896EBA87F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74082-8FFD-4088-B88F-D465034854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0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A3407-6A23-4165-9814-B2F7C5B72E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6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4375"/>
            <a:ext cx="19246850" cy="1998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6" tIns="147613" rIns="295226" bIns="147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6" tIns="147613" rIns="295226" bIns="147613" numCol="1" anchor="t" anchorCtr="0" compatLnSpc="1">
            <a:prstTxWarp prst="textNoShape">
              <a:avLst/>
            </a:prstTxWarp>
          </a:bodyPr>
          <a:lstStyle>
            <a:lvl1pPr defTabSz="2951163">
              <a:defRPr sz="4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675" y="27574875"/>
            <a:ext cx="677545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6" tIns="147613" rIns="295226" bIns="147613" numCol="1" anchor="t" anchorCtr="0" compatLnSpc="1">
            <a:prstTxWarp prst="textNoShape">
              <a:avLst/>
            </a:prstTxWarp>
          </a:bodyPr>
          <a:lstStyle>
            <a:lvl1pPr algn="ctr" defTabSz="2951163">
              <a:defRPr sz="4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26" tIns="147613" rIns="295226" bIns="147613" numCol="1" anchor="t" anchorCtr="0" compatLnSpc="1">
            <a:prstTxWarp prst="textNoShape">
              <a:avLst/>
            </a:prstTxWarp>
          </a:bodyPr>
          <a:lstStyle>
            <a:lvl1pPr algn="r" defTabSz="2951163">
              <a:defRPr sz="4600"/>
            </a:lvl1pPr>
          </a:lstStyle>
          <a:p>
            <a:fld id="{432FFC9C-1D67-4863-8E21-9E779858BBC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9877" y="362738"/>
            <a:ext cx="3619755" cy="8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t="12802" r="3000" b="15504"/>
          <a:stretch/>
        </p:blipFill>
        <p:spPr bwMode="auto">
          <a:xfrm>
            <a:off x="228600" y="320673"/>
            <a:ext cx="469285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2pPr>
      <a:lvl3pPr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3pPr>
      <a:lvl4pPr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4pPr>
      <a:lvl5pPr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5pPr>
      <a:lvl6pPr marL="457200"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6pPr>
      <a:lvl7pPr marL="914400"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7pPr>
      <a:lvl8pPr marL="1371600"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8pPr>
      <a:lvl9pPr marL="1828800" algn="ctr" defTabSz="2951163" rtl="0" eaLnBrk="1" fontAlgn="base" hangingPunct="1">
        <a:spcBef>
          <a:spcPct val="0"/>
        </a:spcBef>
        <a:spcAft>
          <a:spcPct val="0"/>
        </a:spcAft>
        <a:defRPr sz="14200">
          <a:solidFill>
            <a:srgbClr val="333399"/>
          </a:solidFill>
          <a:latin typeface="Arial" charset="0"/>
        </a:defRPr>
      </a:lvl9pPr>
    </p:titleStyle>
    <p:bodyStyle>
      <a:lvl1pPr marL="1106488" indent="-1106488" algn="l" defTabSz="2951163" rtl="0" eaLnBrk="1" fontAlgn="base" hangingPunct="1">
        <a:spcBef>
          <a:spcPct val="20000"/>
        </a:spcBef>
        <a:spcAft>
          <a:spcPct val="0"/>
        </a:spcAft>
        <a:buChar char="•"/>
        <a:defRPr sz="10400">
          <a:solidFill>
            <a:srgbClr val="333399"/>
          </a:solidFill>
          <a:latin typeface="+mn-lt"/>
          <a:ea typeface="+mn-ea"/>
          <a:cs typeface="+mn-cs"/>
        </a:defRPr>
      </a:lvl1pPr>
      <a:lvl2pPr marL="2398713" indent="-922338" algn="l" defTabSz="2951163" rtl="0" eaLnBrk="1" fontAlgn="base" hangingPunct="1">
        <a:spcBef>
          <a:spcPct val="20000"/>
        </a:spcBef>
        <a:spcAft>
          <a:spcPct val="0"/>
        </a:spcAft>
        <a:buChar char="–"/>
        <a:defRPr sz="9000">
          <a:solidFill>
            <a:srgbClr val="333399"/>
          </a:solidFill>
          <a:latin typeface="+mn-lt"/>
        </a:defRPr>
      </a:lvl2pPr>
      <a:lvl3pPr marL="3689350" indent="-738188" algn="l" defTabSz="2951163" rtl="0" eaLnBrk="1" fontAlgn="base" hangingPunct="1">
        <a:spcBef>
          <a:spcPct val="20000"/>
        </a:spcBef>
        <a:spcAft>
          <a:spcPct val="0"/>
        </a:spcAft>
        <a:buChar char="•"/>
        <a:defRPr sz="7700">
          <a:solidFill>
            <a:srgbClr val="333399"/>
          </a:solidFill>
          <a:latin typeface="+mn-lt"/>
        </a:defRPr>
      </a:lvl3pPr>
      <a:lvl4pPr marL="5165725" indent="-738188" algn="l" defTabSz="2951163" rtl="0" eaLnBrk="1" fontAlgn="base" hangingPunct="1">
        <a:spcBef>
          <a:spcPct val="20000"/>
        </a:spcBef>
        <a:spcAft>
          <a:spcPct val="0"/>
        </a:spcAft>
        <a:buChar char="–"/>
        <a:defRPr sz="6500">
          <a:solidFill>
            <a:srgbClr val="333399"/>
          </a:solidFill>
          <a:latin typeface="+mn-lt"/>
        </a:defRPr>
      </a:lvl4pPr>
      <a:lvl5pPr marL="6643688" indent="-738188" algn="l" defTabSz="2951163" rtl="0" eaLnBrk="1" fontAlgn="base" hangingPunct="1">
        <a:spcBef>
          <a:spcPct val="20000"/>
        </a:spcBef>
        <a:spcAft>
          <a:spcPct val="0"/>
        </a:spcAft>
        <a:buChar char="»"/>
        <a:defRPr sz="6500">
          <a:solidFill>
            <a:srgbClr val="333399"/>
          </a:solidFill>
          <a:latin typeface="+mn-lt"/>
        </a:defRPr>
      </a:lvl5pPr>
      <a:lvl6pPr marL="7100888" indent="-738188" algn="l" defTabSz="2951163" rtl="0" eaLnBrk="1" fontAlgn="base" hangingPunct="1">
        <a:spcBef>
          <a:spcPct val="20000"/>
        </a:spcBef>
        <a:spcAft>
          <a:spcPct val="0"/>
        </a:spcAft>
        <a:buChar char="»"/>
        <a:defRPr sz="6500">
          <a:solidFill>
            <a:srgbClr val="333399"/>
          </a:solidFill>
          <a:latin typeface="+mn-lt"/>
        </a:defRPr>
      </a:lvl6pPr>
      <a:lvl7pPr marL="7558088" indent="-738188" algn="l" defTabSz="2951163" rtl="0" eaLnBrk="1" fontAlgn="base" hangingPunct="1">
        <a:spcBef>
          <a:spcPct val="20000"/>
        </a:spcBef>
        <a:spcAft>
          <a:spcPct val="0"/>
        </a:spcAft>
        <a:buChar char="»"/>
        <a:defRPr sz="6500">
          <a:solidFill>
            <a:srgbClr val="333399"/>
          </a:solidFill>
          <a:latin typeface="+mn-lt"/>
        </a:defRPr>
      </a:lvl7pPr>
      <a:lvl8pPr marL="8015288" indent="-738188" algn="l" defTabSz="2951163" rtl="0" eaLnBrk="1" fontAlgn="base" hangingPunct="1">
        <a:spcBef>
          <a:spcPct val="20000"/>
        </a:spcBef>
        <a:spcAft>
          <a:spcPct val="0"/>
        </a:spcAft>
        <a:buChar char="»"/>
        <a:defRPr sz="6500">
          <a:solidFill>
            <a:srgbClr val="333399"/>
          </a:solidFill>
          <a:latin typeface="+mn-lt"/>
        </a:defRPr>
      </a:lvl8pPr>
      <a:lvl9pPr marL="8472488" indent="-738188" algn="l" defTabSz="2951163" rtl="0" eaLnBrk="1" fontAlgn="base" hangingPunct="1">
        <a:spcBef>
          <a:spcPct val="20000"/>
        </a:spcBef>
        <a:spcAft>
          <a:spcPct val="0"/>
        </a:spcAft>
        <a:buChar char="»"/>
        <a:defRPr sz="65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3"/>
          <p:cNvSpPr>
            <a:spLocks noChangeArrowheads="1"/>
          </p:cNvSpPr>
          <p:nvPr/>
        </p:nvSpPr>
        <p:spPr bwMode="auto">
          <a:xfrm>
            <a:off x="2924175" y="1843892"/>
            <a:ext cx="153320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3333FB"/>
                </a:solidFill>
              </a:rPr>
              <a:t>Title</a:t>
            </a:r>
          </a:p>
          <a:p>
            <a:pPr algn="ctr"/>
            <a:r>
              <a:rPr lang="en-GB" sz="2800" dirty="0" smtClean="0"/>
              <a:t>Author’s name and Supervisor’s name</a:t>
            </a:r>
          </a:p>
          <a:p>
            <a:pPr algn="ctr"/>
            <a:r>
              <a:rPr lang="en-GB" sz="2800" dirty="0" smtClean="0">
                <a:latin typeface="Courier New" pitchFamily="49" charset="0"/>
              </a:rPr>
              <a:t>{</a:t>
            </a:r>
            <a:r>
              <a:rPr lang="en-GB" sz="2800" smtClean="0">
                <a:latin typeface="Courier New" pitchFamily="49" charset="0"/>
              </a:rPr>
              <a:t>email_author1,email_author2}@</a:t>
            </a:r>
            <a:r>
              <a:rPr lang="en-GB" sz="2800">
                <a:latin typeface="Courier New" pitchFamily="49" charset="0"/>
              </a:rPr>
              <a:t>.</a:t>
            </a:r>
            <a:r>
              <a:rPr lang="en-GB" sz="2800" smtClean="0">
                <a:latin typeface="Courier New" pitchFamily="49" charset="0"/>
              </a:rPr>
              <a:t>qmul.ac.uk</a:t>
            </a:r>
            <a:endParaRPr lang="en-GB" sz="2800" dirty="0">
              <a:latin typeface="Courier New" pitchFamily="49" charset="0"/>
            </a:endParaRPr>
          </a:p>
        </p:txBody>
      </p:sp>
      <p:sp>
        <p:nvSpPr>
          <p:cNvPr id="277" name="Rounded Rectangle 276"/>
          <p:cNvSpPr/>
          <p:nvPr/>
        </p:nvSpPr>
        <p:spPr bwMode="auto">
          <a:xfrm>
            <a:off x="1030288" y="23671263"/>
            <a:ext cx="19355617" cy="4079968"/>
          </a:xfrm>
          <a:prstGeom prst="roundRect">
            <a:avLst>
              <a:gd name="adj" fmla="val 3792"/>
            </a:avLst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2951163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81" name="Rounded Rectangle 280"/>
          <p:cNvSpPr/>
          <p:nvPr/>
        </p:nvSpPr>
        <p:spPr bwMode="auto">
          <a:xfrm>
            <a:off x="1030288" y="11518069"/>
            <a:ext cx="19355617" cy="5862501"/>
          </a:xfrm>
          <a:prstGeom prst="roundRect">
            <a:avLst>
              <a:gd name="adj" fmla="val 4721"/>
            </a:avLst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2951163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83" name="Rectangle 263"/>
          <p:cNvSpPr>
            <a:spLocks noChangeArrowheads="1"/>
          </p:cNvSpPr>
          <p:nvPr/>
        </p:nvSpPr>
        <p:spPr bwMode="auto">
          <a:xfrm>
            <a:off x="1224608" y="11758749"/>
            <a:ext cx="61111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3333FB"/>
                </a:solidFill>
              </a:rPr>
              <a:t>____</a:t>
            </a:r>
          </a:p>
          <a:p>
            <a:pPr lvl="1"/>
            <a:endParaRPr lang="en-US" sz="2000" dirty="0" smtClean="0">
              <a:solidFill>
                <a:srgbClr val="3333FB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707367" y="3756754"/>
            <a:ext cx="8678538" cy="7482746"/>
            <a:chOff x="10848057" y="3763964"/>
            <a:chExt cx="9660532" cy="7799386"/>
          </a:xfrm>
        </p:grpSpPr>
        <p:sp>
          <p:nvSpPr>
            <p:cNvPr id="296" name="Rounded Rectangle 295"/>
            <p:cNvSpPr/>
            <p:nvPr/>
          </p:nvSpPr>
          <p:spPr bwMode="auto">
            <a:xfrm>
              <a:off x="10848057" y="3763964"/>
              <a:ext cx="9594998" cy="7799386"/>
            </a:xfrm>
            <a:prstGeom prst="roundRect">
              <a:avLst>
                <a:gd name="adj" fmla="val 2320"/>
              </a:avLst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2951163">
                <a:defRPr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97" name="Rectangle 40"/>
            <p:cNvSpPr>
              <a:spLocks noChangeArrowheads="1"/>
            </p:cNvSpPr>
            <p:nvPr/>
          </p:nvSpPr>
          <p:spPr bwMode="auto">
            <a:xfrm>
              <a:off x="10992495" y="3836988"/>
              <a:ext cx="9516094" cy="1315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defTabSz="2951163">
                <a:buFont typeface="+mj-lt"/>
                <a:buAutoNum type="arabicPeriod" startAt="2"/>
                <a:defRPr/>
              </a:pPr>
              <a:r>
                <a:rPr lang="en-GB" sz="2800" b="1" dirty="0" smtClean="0">
                  <a:solidFill>
                    <a:srgbClr val="3333FB"/>
                  </a:solidFill>
                </a:rPr>
                <a:t>______</a:t>
              </a:r>
            </a:p>
            <a:p>
              <a:pPr lvl="1" defTabSz="2951163">
                <a:defRPr/>
              </a:pPr>
              <a:endParaRPr lang="en-GB" sz="2000" dirty="0" smtClean="0">
                <a:solidFill>
                  <a:schemeClr val="accent4"/>
                </a:solidFill>
              </a:endParaRPr>
            </a:p>
            <a:p>
              <a:pPr marL="342900" indent="-342900" defTabSz="2951163">
                <a:buFont typeface="Arial" pitchFamily="34" charset="0"/>
                <a:buChar char="•"/>
                <a:defRPr/>
              </a:pPr>
              <a:endParaRPr lang="en-GB" sz="2800" dirty="0" smtClean="0">
                <a:solidFill>
                  <a:srgbClr val="3333FB"/>
                </a:solidFill>
              </a:endParaRPr>
            </a:p>
          </p:txBody>
        </p:sp>
      </p:grpSp>
      <p:sp>
        <p:nvSpPr>
          <p:cNvPr id="319" name="Rounded Rectangle 318"/>
          <p:cNvSpPr/>
          <p:nvPr/>
        </p:nvSpPr>
        <p:spPr bwMode="auto">
          <a:xfrm>
            <a:off x="1030288" y="17669329"/>
            <a:ext cx="19355616" cy="5713175"/>
          </a:xfrm>
          <a:prstGeom prst="roundRect">
            <a:avLst>
              <a:gd name="adj" fmla="val 2592"/>
            </a:avLst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2951163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20" name="Rectangle 260"/>
          <p:cNvSpPr>
            <a:spLocks noChangeArrowheads="1"/>
          </p:cNvSpPr>
          <p:nvPr/>
        </p:nvSpPr>
        <p:spPr bwMode="auto">
          <a:xfrm>
            <a:off x="1198089" y="17891442"/>
            <a:ext cx="84940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3333FB"/>
                </a:solidFill>
              </a:rPr>
              <a:t>_______</a:t>
            </a:r>
          </a:p>
        </p:txBody>
      </p:sp>
      <p:sp>
        <p:nvSpPr>
          <p:cNvPr id="337" name="Rounded Rectangle 336"/>
          <p:cNvSpPr/>
          <p:nvPr/>
        </p:nvSpPr>
        <p:spPr bwMode="auto">
          <a:xfrm>
            <a:off x="1030288" y="28039991"/>
            <a:ext cx="10285411" cy="2017222"/>
          </a:xfrm>
          <a:prstGeom prst="roundRect">
            <a:avLst>
              <a:gd name="adj" fmla="val 11330"/>
            </a:avLst>
          </a:prstGeom>
          <a:ln>
            <a:headEnd type="none" w="med" len="med"/>
            <a:tailEnd type="triangl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2951163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338" name="Rectangle 509"/>
          <p:cNvSpPr>
            <a:spLocks noChangeArrowheads="1"/>
          </p:cNvSpPr>
          <p:nvPr/>
        </p:nvSpPr>
        <p:spPr bwMode="auto">
          <a:xfrm>
            <a:off x="1195908" y="28122665"/>
            <a:ext cx="19189997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9144" anchor="b">
            <a:spAutoFit/>
          </a:bodyPr>
          <a:lstStyle/>
          <a:p>
            <a:pPr algn="just"/>
            <a:r>
              <a:rPr lang="en-US" b="1" dirty="0" smtClean="0">
                <a:solidFill>
                  <a:srgbClr val="3333FB"/>
                </a:solidFill>
              </a:rPr>
              <a:t>Acknowledgment</a:t>
            </a:r>
          </a:p>
          <a:p>
            <a:pPr algn="just"/>
            <a:r>
              <a:rPr lang="en-GB" sz="2000" dirty="0" smtClean="0"/>
              <a:t>This work is supported by…</a:t>
            </a:r>
          </a:p>
          <a:p>
            <a:pPr algn="just"/>
            <a:r>
              <a:rPr lang="en-GB" sz="2000" dirty="0" smtClean="0"/>
              <a:t>…</a:t>
            </a:r>
            <a:endParaRPr lang="en-GB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30288" y="3537554"/>
            <a:ext cx="10288821" cy="7684546"/>
            <a:chOff x="1030288" y="3537554"/>
            <a:chExt cx="10288821" cy="7684546"/>
          </a:xfrm>
        </p:grpSpPr>
        <p:grpSp>
          <p:nvGrpSpPr>
            <p:cNvPr id="12" name="Group 11"/>
            <p:cNvGrpSpPr/>
            <p:nvPr/>
          </p:nvGrpSpPr>
          <p:grpSpPr>
            <a:xfrm>
              <a:off x="1030288" y="3756754"/>
              <a:ext cx="10288821" cy="7465346"/>
              <a:chOff x="1160229" y="3763964"/>
              <a:chExt cx="9263031" cy="7781250"/>
            </a:xfrm>
          </p:grpSpPr>
          <p:sp>
            <p:nvSpPr>
              <p:cNvPr id="258" name="Rounded Rectangle 257"/>
              <p:cNvSpPr/>
              <p:nvPr/>
            </p:nvSpPr>
            <p:spPr bwMode="auto">
              <a:xfrm>
                <a:off x="1160229" y="3763964"/>
                <a:ext cx="9263031" cy="7781250"/>
              </a:xfrm>
              <a:prstGeom prst="roundRect">
                <a:avLst>
                  <a:gd name="adj" fmla="val 2564"/>
                </a:avLst>
              </a:prstGeom>
              <a:ln>
                <a:headEnd type="none" w="med" len="med"/>
                <a:tailEnd type="triangl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2951163"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40"/>
              <p:cNvSpPr>
                <a:spLocks noChangeArrowheads="1"/>
              </p:cNvSpPr>
              <p:nvPr/>
            </p:nvSpPr>
            <p:spPr bwMode="auto">
              <a:xfrm>
                <a:off x="1311299" y="3838575"/>
                <a:ext cx="8956787" cy="9303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514350" indent="-514350" defTabSz="2951163">
                  <a:buFontTx/>
                  <a:buAutoNum type="arabicPeriod"/>
                  <a:defRPr/>
                </a:pPr>
                <a:r>
                  <a:rPr lang="en-US" sz="2800" b="1" dirty="0" smtClean="0">
                    <a:solidFill>
                      <a:srgbClr val="3333FB"/>
                    </a:solidFill>
                  </a:rPr>
                  <a:t>Introduction/Motivation</a:t>
                </a:r>
              </a:p>
              <a:p>
                <a:pPr>
                  <a:defRPr/>
                </a:pPr>
                <a:endParaRPr lang="en-GB" dirty="0" smtClean="0"/>
              </a:p>
            </p:txBody>
          </p:sp>
        </p:grpSp>
        <p:sp>
          <p:nvSpPr>
            <p:cNvPr id="139" name="Rectangle 40"/>
            <p:cNvSpPr>
              <a:spLocks noChangeArrowheads="1"/>
            </p:cNvSpPr>
            <p:nvPr/>
          </p:nvSpPr>
          <p:spPr bwMode="auto">
            <a:xfrm>
              <a:off x="1030288" y="3537554"/>
              <a:ext cx="10288821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2951163">
                <a:defRPr/>
              </a:pPr>
              <a:endParaRPr lang="en-US" sz="2800" b="1" dirty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 smtClean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 smtClean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 smtClean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 smtClean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 smtClean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US" sz="2800" b="1" dirty="0" smtClean="0">
                <a:solidFill>
                  <a:srgbClr val="3333FB"/>
                </a:solidFill>
              </a:endParaRPr>
            </a:p>
            <a:p>
              <a:pPr defTabSz="2951163">
                <a:defRPr/>
              </a:pPr>
              <a:endParaRPr lang="en-GB" dirty="0"/>
            </a:p>
            <a:p>
              <a:pPr lvl="1">
                <a:defRPr/>
              </a:pPr>
              <a:endParaRPr lang="en-GB" sz="3200" dirty="0" smtClean="0"/>
            </a:p>
          </p:txBody>
        </p:sp>
      </p:grpSp>
      <p:sp>
        <p:nvSpPr>
          <p:cNvPr id="279" name="Rectangle 509"/>
          <p:cNvSpPr>
            <a:spLocks noChangeArrowheads="1"/>
          </p:cNvSpPr>
          <p:nvPr/>
        </p:nvSpPr>
        <p:spPr bwMode="auto">
          <a:xfrm>
            <a:off x="1195908" y="23832481"/>
            <a:ext cx="19140785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9144" anchor="b">
            <a:spAutoFit/>
          </a:bodyPr>
          <a:lstStyle/>
          <a:p>
            <a:pPr algn="just">
              <a:defRPr/>
            </a:pPr>
            <a:r>
              <a:rPr lang="en-US" sz="2800" b="1" dirty="0" smtClean="0">
                <a:solidFill>
                  <a:srgbClr val="3333FB"/>
                </a:solidFill>
              </a:rPr>
              <a:t>5. References</a:t>
            </a:r>
          </a:p>
        </p:txBody>
      </p:sp>
      <p:pic>
        <p:nvPicPr>
          <p:cNvPr id="26" name="Picture 4" descr="http://cis.eecs.qmul.ac.uk/images/Twitter_logo.pn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088" y="28716767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089" y="29407642"/>
            <a:ext cx="648000" cy="6480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3623765" y="28100982"/>
            <a:ext cx="676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800" dirty="0" smtClean="0"/>
              <a:t>http://cis.eecs.qmul.ac.uk</a:t>
            </a:r>
            <a:endParaRPr lang="en-GB" altLang="zh-CN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3619111" y="29470032"/>
            <a:ext cx="6330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800" dirty="0" smtClean="0"/>
              <a:t>www.youtube.com/intelsensing</a:t>
            </a:r>
            <a:endParaRPr lang="zh-CN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13619111" y="28779157"/>
            <a:ext cx="348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2800" dirty="0"/>
              <a:t>@</a:t>
            </a:r>
            <a:r>
              <a:rPr lang="en-GB" altLang="zh-CN" sz="2800" dirty="0" err="1" smtClean="0"/>
              <a:t>intelsensing</a:t>
            </a:r>
            <a:endParaRPr lang="zh-CN" altLang="en-US" sz="2800" dirty="0"/>
          </a:p>
        </p:txBody>
      </p:sp>
      <p:pic>
        <p:nvPicPr>
          <p:cNvPr id="31" name="Picture 2" descr="http://icons.iconarchive.com/icons/rafiqul-hassan/blogger/512/Home-icon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" t="6875" r="7040" b="6820"/>
          <a:stretch/>
        </p:blipFill>
        <p:spPr bwMode="auto">
          <a:xfrm>
            <a:off x="12615089" y="28038592"/>
            <a:ext cx="64799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 Open Day 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1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1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 Open Day 2010</Template>
  <TotalTime>2818</TotalTime>
  <Words>32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Research Open Day 2010</vt:lpstr>
      <vt:lpstr>PowerPoint Presentation</vt:lpstr>
    </vt:vector>
  </TitlesOfParts>
  <Company>Queen Mary, University of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Bano</dc:creator>
  <cp:lastModifiedBy>Riccardo Mazzon</cp:lastModifiedBy>
  <cp:revision>83</cp:revision>
  <dcterms:created xsi:type="dcterms:W3CDTF">2012-06-11T23:16:22Z</dcterms:created>
  <dcterms:modified xsi:type="dcterms:W3CDTF">2014-07-17T14:37:12Z</dcterms:modified>
</cp:coreProperties>
</file>